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72" r:id="rId7"/>
    <p:sldId id="27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0287000" cy="10287000"/>
  <p:notesSz cx="10287000" cy="10287000"/>
  <p:embeddedFontLst>
    <p:embeddedFont>
      <p:font typeface="Libre Baskerville" panose="020B0600000101010101" charset="0"/>
      <p:regular r:id="rId20"/>
      <p:bold r:id="rId21"/>
      <p:italic r:id="rId22"/>
    </p:embeddedFont>
    <p:embeddedFont>
      <p:font typeface="Nanum Gothic Coding" panose="020B0600000101010101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ource Sans Pro" panose="020B0600000101010101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Gq1DYSbfMtJQs6+MtIvH3Uln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15" y="-4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771525"/>
            <a:ext cx="68583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dd9ba82ed_0_5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fdd9ba82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dd9ba82ed_1_3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fdd9ba82e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dd9ba82ed_1_25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fdd9ba82e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dd9ba82ed_0_6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fdd9ba82e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dd9ba82ed_1_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fdd9ba82e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dd9ba82ed_0_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fdd9ba8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423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628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dd9ba82ed_0_68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fdd9ba82e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dd9ba82ed_0_2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fdd9ba82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.png"/><Relationship Id="rId3" Type="http://schemas.openxmlformats.org/officeDocument/2006/relationships/image" Target="../media/image41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3" Type="http://schemas.openxmlformats.org/officeDocument/2006/relationships/image" Target="../media/image19.jpg"/><Relationship Id="rId7" Type="http://schemas.openxmlformats.org/officeDocument/2006/relationships/image" Target="../media/image3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2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73" y="1071429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652419" y="758900"/>
            <a:ext cx="6953226" cy="73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19598" y="38458"/>
            <a:ext cx="96465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106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7143" y="3601023"/>
            <a:ext cx="7371429" cy="55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666243" y="188397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</a:rPr>
              <a:t>O-Si-Opsso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289525" y="1341600"/>
            <a:ext cx="314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Source Sans Pro"/>
                <a:ea typeface="Source Sans Pro"/>
                <a:cs typeface="Source Sans Pro"/>
                <a:sym typeface="Source Sans Pro"/>
              </a:rPr>
              <a:t> 2-1. Tech 아키텍쳐</a:t>
            </a:r>
            <a:endParaRPr sz="25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025"/>
            <a:ext cx="9982199" cy="72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>
            <a:off x="3190425" y="728350"/>
            <a:ext cx="47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구현가능성 / 옷을 편리하게 등록 / UI, UX 신경써서 /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dd9ba82ed_2_2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g1fdd9ba82ed_2_24"/>
          <p:cNvSpPr/>
          <p:nvPr/>
        </p:nvSpPr>
        <p:spPr>
          <a:xfrm>
            <a:off x="113300" y="1915500"/>
            <a:ext cx="4264800" cy="2657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D9D2E9"/>
              </a:highlight>
            </a:endParaRPr>
          </a:p>
        </p:txBody>
      </p:sp>
      <p:sp>
        <p:nvSpPr>
          <p:cNvPr id="202" name="Google Shape;202;g1fdd9ba82ed_2_24"/>
          <p:cNvSpPr txBox="1"/>
          <p:nvPr/>
        </p:nvSpPr>
        <p:spPr>
          <a:xfrm>
            <a:off x="274100" y="2189850"/>
            <a:ext cx="39432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내 옷장을 등록할 수 있다.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패션 아이템을 조합하여 코디를 보여줄 수 있다.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3" name="Google Shape;203;g1fdd9ba82ed_2_24"/>
          <p:cNvSpPr txBox="1"/>
          <p:nvPr/>
        </p:nvSpPr>
        <p:spPr>
          <a:xfrm>
            <a:off x="274100" y="1481850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Acloset</a:t>
            </a:r>
            <a:endParaRPr sz="23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4" name="Google Shape;204;g1fdd9ba82ed_2_24"/>
          <p:cNvSpPr/>
          <p:nvPr/>
        </p:nvSpPr>
        <p:spPr>
          <a:xfrm>
            <a:off x="141700" y="7344925"/>
            <a:ext cx="4264800" cy="2250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fdd9ba82ed_2_24"/>
          <p:cNvSpPr txBox="1"/>
          <p:nvPr/>
        </p:nvSpPr>
        <p:spPr>
          <a:xfrm>
            <a:off x="302500" y="7619275"/>
            <a:ext cx="39432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OOTD를 공유하지만 옷장 기능이 없다.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인스타처럼 착샷을 찍어 보여준다.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6" name="Google Shape;206;g1fdd9ba82ed_2_24"/>
          <p:cNvSpPr txBox="1"/>
          <p:nvPr/>
        </p:nvSpPr>
        <p:spPr>
          <a:xfrm>
            <a:off x="302500" y="6911275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iToo</a:t>
            </a:r>
            <a:endParaRPr sz="23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7" name="Google Shape;207;g1fdd9ba82ed_2_24"/>
          <p:cNvSpPr/>
          <p:nvPr/>
        </p:nvSpPr>
        <p:spPr>
          <a:xfrm>
            <a:off x="113300" y="4986725"/>
            <a:ext cx="4264800" cy="18531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fdd9ba82ed_2_24"/>
          <p:cNvSpPr txBox="1"/>
          <p:nvPr/>
        </p:nvSpPr>
        <p:spPr>
          <a:xfrm>
            <a:off x="274100" y="5342800"/>
            <a:ext cx="3943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아이템을 조합하여 코디를 추천해줄 수 없다.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9" name="Google Shape;209;g1fdd9ba82ed_2_24"/>
          <p:cNvSpPr txBox="1"/>
          <p:nvPr/>
        </p:nvSpPr>
        <p:spPr>
          <a:xfrm>
            <a:off x="274100" y="4558600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Snap</a:t>
            </a:r>
            <a:endParaRPr sz="23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0" name="Google Shape;210;g1fdd9ba82ed_2_24"/>
          <p:cNvSpPr/>
          <p:nvPr/>
        </p:nvSpPr>
        <p:spPr>
          <a:xfrm>
            <a:off x="4581500" y="4749950"/>
            <a:ext cx="1188300" cy="921000"/>
          </a:xfrm>
          <a:prstGeom prst="rightArrow">
            <a:avLst>
              <a:gd name="adj1" fmla="val 57617"/>
              <a:gd name="adj2" fmla="val 50000"/>
            </a:avLst>
          </a:prstGeom>
          <a:solidFill>
            <a:srgbClr val="EF5A5A">
              <a:alpha val="73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fdd9ba82ed_2_24"/>
          <p:cNvSpPr/>
          <p:nvPr/>
        </p:nvSpPr>
        <p:spPr>
          <a:xfrm>
            <a:off x="5730500" y="3047400"/>
            <a:ext cx="4264800" cy="4179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7E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fdd9ba82ed_2_24"/>
          <p:cNvSpPr txBox="1"/>
          <p:nvPr/>
        </p:nvSpPr>
        <p:spPr>
          <a:xfrm>
            <a:off x="5713700" y="4736500"/>
            <a:ext cx="42648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자신의 옷장을 기반</a:t>
            </a:r>
            <a:r>
              <a:rPr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으로 다른 유저의 </a:t>
            </a:r>
            <a:r>
              <a:rPr lang="en-US" sz="2500" b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스타일링 코치</a:t>
            </a:r>
            <a:r>
              <a:rPr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를 받을 수 있는 스타일 커뮤니티 앱!!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3" name="Google Shape;213;g1fdd9ba82ed_2_24"/>
          <p:cNvSpPr txBox="1"/>
          <p:nvPr/>
        </p:nvSpPr>
        <p:spPr>
          <a:xfrm>
            <a:off x="6405950" y="3804600"/>
            <a:ext cx="32844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 b="1">
                <a:solidFill>
                  <a:srgbClr val="674EA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o-si-opsso</a:t>
            </a:r>
            <a:endParaRPr sz="4300" b="1">
              <a:solidFill>
                <a:srgbClr val="674EA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d9ba82ed_0_53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9" name="Google Shape;219;g1fdd9ba82ed_0_53"/>
          <p:cNvSpPr txBox="1"/>
          <p:nvPr/>
        </p:nvSpPr>
        <p:spPr>
          <a:xfrm>
            <a:off x="137125" y="1341600"/>
            <a:ext cx="3971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 2-1. Tech 아키텍쳐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20" name="Google Shape;220;g1fdd9ba82ed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025"/>
            <a:ext cx="9982199" cy="72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fdd9ba82ed_0_53"/>
          <p:cNvSpPr txBox="1"/>
          <p:nvPr/>
        </p:nvSpPr>
        <p:spPr>
          <a:xfrm>
            <a:off x="3190425" y="728350"/>
            <a:ext cx="47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구현가능성 / 옷을 편리하게 등록 / UI, UX 신경써서 /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dd9ba82ed_1_31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Google Shape;227;g1fdd9ba82ed_1_31"/>
          <p:cNvSpPr txBox="1"/>
          <p:nvPr/>
        </p:nvSpPr>
        <p:spPr>
          <a:xfrm>
            <a:off x="289525" y="1341600"/>
            <a:ext cx="4576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2-2. ERD 다이어그램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dd9ba82ed_1_25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g1fdd9ba82ed_1_25"/>
          <p:cNvSpPr txBox="1"/>
          <p:nvPr/>
        </p:nvSpPr>
        <p:spPr>
          <a:xfrm>
            <a:off x="289525" y="1341600"/>
            <a:ext cx="718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2-3. 와이어 프레임+ 유저플로우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dd9ba82ed_0_60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g1fdd9ba82ed_0_60"/>
          <p:cNvSpPr txBox="1"/>
          <p:nvPr/>
        </p:nvSpPr>
        <p:spPr>
          <a:xfrm>
            <a:off x="289525" y="1341600"/>
            <a:ext cx="4622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Source Sans Pro"/>
                <a:ea typeface="Source Sans Pro"/>
                <a:cs typeface="Source Sans Pro"/>
                <a:sym typeface="Source Sans Pro"/>
              </a:rPr>
              <a:t>2-3. 핵심기능</a:t>
            </a:r>
            <a:endParaRPr sz="25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" name="Google Shape;240;g1fdd9ba82ed_0_60"/>
          <p:cNvSpPr txBox="1"/>
          <p:nvPr/>
        </p:nvSpPr>
        <p:spPr>
          <a:xfrm>
            <a:off x="1971325" y="2491825"/>
            <a:ext cx="6807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훈수기능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개인화(개인 DB를 통해 코디를 추천)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5"/>
          <p:cNvGrpSpPr/>
          <p:nvPr/>
        </p:nvGrpSpPr>
        <p:grpSpPr>
          <a:xfrm>
            <a:off x="1816350" y="1812332"/>
            <a:ext cx="6671688" cy="6662338"/>
            <a:chOff x="1800000" y="995844"/>
            <a:chExt cx="6671688" cy="6662338"/>
          </a:xfrm>
        </p:grpSpPr>
        <p:pic>
          <p:nvPicPr>
            <p:cNvPr id="246" name="Google Shape;246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0000" y="995844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44156" y="995844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92987" y="995844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00000" y="3237662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92987" y="3237662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00000" y="5479481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44156" y="5479481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292987" y="5479481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048831" y="3242338"/>
              <a:ext cx="2169351" cy="216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5"/>
          <p:cNvSpPr txBox="1"/>
          <p:nvPr/>
        </p:nvSpPr>
        <p:spPr>
          <a:xfrm>
            <a:off x="4100474" y="3917282"/>
            <a:ext cx="2084767" cy="130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2553800" y="92502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3. 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dd9ba82ed_1_2"/>
          <p:cNvSpPr txBox="1"/>
          <p:nvPr/>
        </p:nvSpPr>
        <p:spPr>
          <a:xfrm>
            <a:off x="3948074" y="4222082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40752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51886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fdd9ba82ed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25313" y="91478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fdd9ba82ed_1_2"/>
          <p:cNvSpPr txBox="1"/>
          <p:nvPr/>
        </p:nvSpPr>
        <p:spPr>
          <a:xfrm>
            <a:off x="289516" y="543548"/>
            <a:ext cx="6953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</a:rPr>
              <a:t>4.TEAM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383434"/>
              </a:solidFill>
            </a:endParaRPr>
          </a:p>
        </p:txBody>
      </p:sp>
      <p:pic>
        <p:nvPicPr>
          <p:cNvPr id="269" name="Google Shape;269;g1fdd9ba82ed_1_2"/>
          <p:cNvPicPr preferRelativeResize="0"/>
          <p:nvPr/>
        </p:nvPicPr>
        <p:blipFill rotWithShape="1">
          <a:blip r:embed="rId5">
            <a:alphaModFix/>
          </a:blip>
          <a:srcRect l="21324" t="25339" r="17344"/>
          <a:stretch/>
        </p:blipFill>
        <p:spPr>
          <a:xfrm>
            <a:off x="1400687" y="2895800"/>
            <a:ext cx="7179476" cy="52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fdd9ba82ed_1_2"/>
          <p:cNvSpPr txBox="1"/>
          <p:nvPr/>
        </p:nvSpPr>
        <p:spPr>
          <a:xfrm>
            <a:off x="1490151" y="1411125"/>
            <a:ext cx="26664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정민우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AI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담당:패션 인식 모델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1" name="Google Shape;271;g1fdd9ba82ed_1_2"/>
          <p:cNvSpPr txBox="1"/>
          <p:nvPr/>
        </p:nvSpPr>
        <p:spPr>
          <a:xfrm>
            <a:off x="3795675" y="8279625"/>
            <a:ext cx="2749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고영석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2" name="Google Shape;272;g1fdd9ba82ed_1_2"/>
          <p:cNvSpPr txBox="1"/>
          <p:nvPr/>
        </p:nvSpPr>
        <p:spPr>
          <a:xfrm>
            <a:off x="4159775" y="1334925"/>
            <a:ext cx="2269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김건현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PM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3" name="Google Shape;273;g1fdd9ba82ed_1_2"/>
          <p:cNvSpPr txBox="1"/>
          <p:nvPr/>
        </p:nvSpPr>
        <p:spPr>
          <a:xfrm>
            <a:off x="1803025" y="8279625"/>
            <a:ext cx="2084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문희주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4" name="Google Shape;274;g1fdd9ba82ed_1_2"/>
          <p:cNvSpPr txBox="1"/>
          <p:nvPr/>
        </p:nvSpPr>
        <p:spPr>
          <a:xfrm>
            <a:off x="6417900" y="13349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이원석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5" name="Google Shape;275;g1fdd9ba82ed_1_2"/>
          <p:cNvSpPr txBox="1"/>
          <p:nvPr/>
        </p:nvSpPr>
        <p:spPr>
          <a:xfrm>
            <a:off x="6571325" y="82796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최유경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848" y="1787517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999044" y="1430425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39898" y="1060965"/>
            <a:ext cx="9646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399754" y="291953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99804" y="3853556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2.솔루션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399804" y="478104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3.기대효과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399742" y="5656594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4.TEAM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399742" y="653215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5.마무리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4100474" y="5017138"/>
            <a:ext cx="2084767" cy="130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330519" y="379625"/>
            <a:ext cx="233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025" y="5883500"/>
            <a:ext cx="6456540" cy="430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75" y="1142675"/>
            <a:ext cx="6848450" cy="4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2550" y="1382925"/>
            <a:ext cx="1799300" cy="363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g1fdd9ba82ed_0_0"/>
          <p:cNvGrpSpPr/>
          <p:nvPr/>
        </p:nvGrpSpPr>
        <p:grpSpPr>
          <a:xfrm>
            <a:off x="1807650" y="2251249"/>
            <a:ext cx="6671688" cy="6662337"/>
            <a:chOff x="1807013" y="2157749"/>
            <a:chExt cx="6671688" cy="6662337"/>
          </a:xfrm>
        </p:grpSpPr>
        <p:pic>
          <p:nvPicPr>
            <p:cNvPr id="122" name="Google Shape;122;g1fdd9ba82ed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7013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g1fdd9ba82ed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51169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1fdd9ba82ed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00000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1fdd9ba82ed_0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07013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dd9ba82ed_0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00000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g1fdd9ba82ed_0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07013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1fdd9ba82ed_0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51169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g1fdd9ba82ed_0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300000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g1fdd9ba82ed_0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055844" y="4404242"/>
              <a:ext cx="2169351" cy="216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g1fdd9ba82ed_0_0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fdd9ba82ed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fdd9ba82ed_0_0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56" y="4493067"/>
            <a:ext cx="2194360" cy="2164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7" y="1954786"/>
            <a:ext cx="9337858" cy="6225238"/>
          </a:xfrm>
          <a:prstGeom prst="rect">
            <a:avLst/>
          </a:prstGeom>
        </p:spPr>
      </p:pic>
      <p:pic>
        <p:nvPicPr>
          <p:cNvPr id="160" name="Google Shape;160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29" y="8025739"/>
            <a:ext cx="3630852" cy="19715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27" y="4719570"/>
            <a:ext cx="2883842" cy="172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921221"/>
            <a:ext cx="2146674" cy="2976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56" y="4201437"/>
            <a:ext cx="3068618" cy="27001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62" y="605539"/>
            <a:ext cx="1594057" cy="3595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04" y="6657764"/>
            <a:ext cx="2584771" cy="3265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" y="4967486"/>
            <a:ext cx="2388075" cy="435662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" y="1174753"/>
            <a:ext cx="2299814" cy="342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4.44444E-6 0.00015 C 0.00308 0.00354 0.00648 0.00694 0.00941 0.01064 C 0.02222 0.02731 0.00231 0.00617 0.02006 0.02546 C 0.03163 0.03796 0.02484 0.02978 0.03904 0.04166 C 0.04413 0.04598 0.04861 0.05092 0.05385 0.05509 C 0.07299 0.07098 0.09228 0.08672 0.11172 0.10231 C 0.14583 0.12932 0.14274 0.125 0.18441 0.15339 C 0.18441 0.15354 0.22222 0.18024 0.22222 0.1804 C 0.22716 0.18395 0.23179 0.1878 0.23703 0.19104 C 0.24197 0.19429 0.24691 0.19722 0.25185 0.20046 C 0.25509 0.20262 0.25817 0.20493 0.26126 0.20725 C 0.26635 0.21111 0.27083 0.21589 0.27608 0.21944 C 0.27746 0.22021 0.27901 0.22098 0.28009 0.22206 C 0.28209 0.22407 0.28348 0.22669 0.28549 0.22885 C 0.28657 0.22993 0.28827 0.23055 0.2895 0.23148 C 0.29135 0.23271 0.29321 0.2341 0.2949 0.23549 C 0.3003 0.23996 0.3054 0.2449 0.31111 0.24892 C 0.35385 0.27947 0.28441 0.23024 0.33132 0.2625 C 0.33503 0.26496 0.33827 0.26805 0.34213 0.27052 C 0.34969 0.27561 0.34922 0.27515 0.35555 0.27731 C 0.36759 0.28935 0.35324 0.27654 0.36898 0.28534 C 0.37067 0.28626 0.37145 0.28842 0.37299 0.28935 C 0.37515 0.29058 0.37762 0.29104 0.37978 0.29213 C 0.38117 0.29274 0.3824 0.29398 0.38379 0.29475 C 0.38503 0.29537 0.38672 0.29537 0.3878 0.29614 C 0.38827 0.29629 0.3878 0.29706 0.3878 0.29753 " pathEditMode="relative" rAng="0" ptsTypes="AAAAAAAAAAAAAAAAAAAAAAAAA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8" y="1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1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2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97531E-6 L 3.33333E-6 0.00016 C -0.00201 0.00077 -0.01713 0.00726 -0.02022 0.00942 C -0.02948 0.01528 -0.03797 0.02238 -0.04723 0.02824 C -0.0909 0.05525 -0.07547 0.04445 -0.13071 0.0875 C -0.14491 0.09846 -0.15988 0.10849 -0.17253 0.12114 L -0.27485 0.22346 L -0.32732 0.27608 L -0.36775 0.31636 C -0.46003 0.40695 -0.35355 0.30077 -0.42562 0.37284 C -0.43287 0.38025 -0.44059 0.38688 -0.44723 0.3946 C -0.45355 0.4017 -0.45849 0.41034 -0.46605 0.41605 C -0.4679 0.41744 -0.46991 0.41852 -0.47145 0.42006 C -0.47639 0.425 -0.47439 0.425 -0.47824 0.42963 C -0.47948 0.43102 -0.48087 0.43226 -0.48226 0.43364 C -0.48395 0.43858 -0.48303 0.43719 -0.48627 0.44167 C -0.4909 0.44815 -0.49028 0.44476 -0.49028 0.44985 " pathEditMode="relative" rAng="0" ptsTypes="AAAAAAAAAAAAAAA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22" y="224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2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3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7284E-7 -4.19753E-6 L 6.17284E-7 0.00016 C -0.0054 0.00093 -0.0108 0.00294 -0.0162 0.00263 C -0.03303 0.00216 -0.0409 -0.00169 -0.05525 -0.00802 L -0.09707 -0.027 C -0.10509 -0.03055 -0.11404 -0.03256 -0.1213 -0.03765 C -0.12762 -0.04213 -0.13349 -0.04722 -0.14012 -0.05123 C -0.14707 -0.05524 -0.15478 -0.05787 -0.16173 -0.06188 C -0.16914 -0.06635 -0.17577 -0.07222 -0.18318 -0.07669 C -0.18935 -0.0804 -0.19599 -0.08271 -0.20216 -0.08611 C -0.20803 -0.0895 -0.21358 -0.09367 -0.2196 -0.09691 C -0.22346 -0.09907 -0.22809 -0.1 -0.23179 -0.10231 C -0.23935 -0.10709 -0.24537 -0.11404 -0.25324 -0.11851 C -0.28719 -0.13734 -0.24491 -0.11358 -0.27624 -0.13194 C -0.28025 -0.13426 -0.28441 -0.13611 -0.28827 -0.13873 C -0.29892 -0.14552 -0.31451 -0.16034 -0.32191 -0.16697 C -0.32608 -0.17052 -0.33025 -0.17392 -0.33411 -0.17777 C -0.34429 -0.18796 -0.33874 -0.1841 -0.35031 -0.18981 C -0.35247 -0.19259 -0.35463 -0.19521 -0.35695 -0.19784 C -0.35833 -0.19938 -0.35972 -0.20046 -0.36111 -0.202 C -0.36296 -0.20416 -0.36451 -0.20648 -0.36636 -0.20864 C -0.36898 -0.21142 -0.37176 -0.21404 -0.37454 -0.21682 C -0.37593 -0.21805 -0.37701 -0.21975 -0.37855 -0.22083 L -0.38256 -0.22345 C -0.38303 -0.2253 -0.38318 -0.22716 -0.38395 -0.22885 C -0.38503 -0.23132 -0.38673 -0.23333 -0.38796 -0.23564 C -0.38889 -0.23734 -0.38982 -0.23919 -0.39074 -0.24105 C -0.39259 -0.24506 -0.39398 -0.24922 -0.39599 -0.25308 C -0.39985 -0.26003 -0.4054 -0.26589 -0.40818 -0.2733 C -0.41574 -0.29351 -0.40787 -0.27453 -0.42037 -0.29753 C -0.42099 -0.29876 -0.42114 -0.3003 -0.42161 -0.30154 C -0.42161 -0.30138 -0.425 -0.30833 -0.42562 -0.30956 " pathEditMode="relative" rAng="0" ptsTypes="AAAAAAAAAAAAAAAAAAAAAAAAAAAAAAAA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81" y="-15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3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4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23457E-6 L -3.33333E-6 0.00015 C 0.01158 -0.00957 0.02161 -0.02145 0.03488 -0.0284 C 0.04445 -0.03333 0.05402 -0.03796 0.06327 -0.04321 C 0.07238 -0.0483 0.08087 -0.05463 0.09013 -0.05941 C 0.10957 -0.06898 0.12979 -0.07716 0.14939 -0.08627 L 0.198 -0.10911 C 0.23611 -0.12654 0.29723 -0.15185 0.33133 -0.16312 C 0.35726 -0.17161 0.38287 -0.18179 0.40942 -0.18858 C 0.42161 -0.19182 0.4338 -0.1946 0.44584 -0.19815 C 0.45402 -0.20046 0.46189 -0.2037 0.47007 -0.20617 C 0.47531 -0.20772 0.48087 -0.20864 0.48627 -0.21019 C 0.49167 -0.21173 0.50232 -0.21559 0.50232 -0.21543 C 0.50571 -0.2179 0.50787 -0.21945 0.51173 -0.22099 C 0.52932 -0.22747 0.50263 -0.21559 0.52392 -0.225 C 0.52577 -0.22577 0.52763 -0.22654 0.52932 -0.22778 C 0.54044 -0.23565 0.52824 -0.22917 0.53611 -0.23303 " pathEditMode="relative" rAng="0" ptsTypes="AAAAAAAAAAAAAAAAA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06" y="-11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4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7654E-7 -6.54321E-6 L 9.87654E-7 -6.54321E-6 C -0.00046 -0.00541 -0.00046 -0.01096 -0.00123 -0.01621 C -0.00185 -0.01991 -0.00355 -0.02331 -0.00401 -0.02701 C -0.00494 -0.03458 -0.00494 -0.04229 -0.00525 -0.04985 C -0.00494 -0.09075 -0.00617 -0.13164 -0.00401 -0.17238 C -0.00308 -0.19013 0.00124 -0.20741 0.00401 -0.22501 C 0.01698 -0.30201 0.00834 -0.25171 0.02284 -0.31513 C 0.025 -0.32408 0.02608 -0.33319 0.02824 -0.34214 C 0.04306 -0.39939 0.02948 -0.33427 0.03766 -0.37578 C 0.03812 -0.38025 0.03843 -0.38473 0.03905 -0.38921 C 0.04136 -0.40572 0.04367 -0.40371 0.04043 -0.42161 C 0.04013 -0.42316 0.03858 -0.42424 0.03766 -0.42562 L 0.03905 -0.44167 " pathEditMode="relative" ptsTypes="AAAAAAAAAAAAAA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5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6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87654E-7 1.7284E-6 L -9.87654E-7 0.00015 C -0.00972 -0.00494 -0.02299 -0.01173 -0.03241 -0.01482 C -0.03781 -0.01667 -0.04305 -0.01852 -0.04861 -0.02022 C -0.06018 -0.02377 -0.07886 -0.02886 -0.09028 -0.03102 C -0.11528 -0.03565 -0.14753 -0.03766 -0.17114 -0.04043 C -0.23858 -0.0483 -0.18179 -0.04367 -0.24784 -0.04985 C -0.2591 -0.05093 -0.27022 -0.05232 -0.28148 -0.05247 C -0.33534 -0.05324 -0.3892 -0.05247 -0.44305 -0.05247 " pathEditMode="relative" rAng="0" ptsTypes="AAAAAAAAA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6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6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7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296E-6 7.40741E-7 L 2.96296E-6 0.00015 C -0.00047 0.00571 -0.00077 0.01157 -0.00139 0.01744 C -0.0017 0.02145 -0.00278 0.02546 -0.00263 0.02963 C -0.00232 0.08472 -0.00124 0.13997 2.96296E-6 0.19522 C 0.00031 0.21003 0.00154 0.21358 0.00401 0.22747 C 0.00632 0.25802 0.00416 0.23349 0.00941 0.2733 C 0.00956 0.27454 0.01173 0.29444 0.01219 0.2963 C 0.01311 0.30031 0.01481 0.30432 0.0162 0.30833 L 0.01882 0.32716 C 0.01929 0.3304 0.01913 0.33364 0.02021 0.33657 L 0.02284 0.34475 C 0.02531 0.36142 0.02284 0.34676 0.027 0.36358 C 0.02747 0.36559 0.02762 0.36821 0.02824 0.37022 C 0.03024 0.37623 0.03503 0.38765 0.03503 0.38781 C 0.03549 0.39182 0.03487 0.39599 0.03642 0.4 C 0.0395 0.40756 0.04475 0.41404 0.04845 0.42145 C 0.05509 0.43457 0.05185 0.42886 0.05787 0.43904 C 0.05926 0.44414 0.05848 0.44522 0.06327 0.44846 C 0.0645 0.44923 0.06744 0.44984 0.06744 0.45 " pathEditMode="relative" rAng="0" ptsTypes="AAAAAAAAAAAAAAAAAAAA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7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15" y="1115633"/>
            <a:ext cx="4305633" cy="90064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12" y="5853017"/>
            <a:ext cx="649484" cy="8447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09" y="5787214"/>
            <a:ext cx="499132" cy="910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59" y="5010149"/>
            <a:ext cx="548026" cy="84036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69" y="5831874"/>
            <a:ext cx="551749" cy="8212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91" y="5149886"/>
            <a:ext cx="851729" cy="4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dd9ba82ed_0_97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1fdd9ba82ed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75" y="5308725"/>
            <a:ext cx="2941425" cy="46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fdd9ba82ed_0_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9902" y="628953"/>
            <a:ext cx="3006625" cy="3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fdd9ba82ed_0_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1603" y="6258429"/>
            <a:ext cx="2594910" cy="37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fdd9ba82ed_0_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7125" y="4149220"/>
            <a:ext cx="2412825" cy="109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fdd9ba82ed_0_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3622" y="1373903"/>
            <a:ext cx="1833516" cy="332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fdd9ba82ed_0_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91487" y="3839796"/>
            <a:ext cx="2594925" cy="2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fdd9ba82ed_0_9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45786" y="711501"/>
            <a:ext cx="2412818" cy="2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fdd9ba82ed_0_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9950" y="6661447"/>
            <a:ext cx="2799848" cy="29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fdd9ba82ed_0_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24687" y="4301629"/>
            <a:ext cx="1868192" cy="180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72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037E-7 2.22222E-6 L -3.7037E-7 2.22222E-6 L 0.01481 0.01883 C 0.01651 0.02099 0.0179 0.02376 0.02006 0.02546 C 0.02809 0.03148 0.02361 0.02824 0.03364 0.03488 L 0.03765 0.03765 C 0.04244 0.04475 0.03796 0.03904 0.04568 0.04568 C 0.04722 0.04691 0.0483 0.04861 0.04969 0.04969 C 0.05463 0.05355 0.0588 0.05509 0.06327 0.0591 C 0.07392 0.06883 0.06713 0.06589 0.07531 0.06867 C 0.0767 0.06944 0.07809 0.07037 0.07932 0.0713 C 0.08302 0.07392 0.08626 0.07731 0.09012 0.07932 C 0.09954 0.08426 0.10926 0.08889 0.11852 0.09414 C 0.12407 0.09738 0.12917 0.10139 0.13457 0.10494 C 0.13951 0.10818 0.14491 0.1108 0.14938 0.11435 C 0.1517 0.1162 0.15355 0.11852 0.15617 0.11975 C 0.15957 0.1213 0.16343 0.1216 0.16697 0.12253 L 0.18441 0.13457 C 0.18719 0.13642 0.19012 0.13796 0.19259 0.13997 C 0.19522 0.14228 0.19768 0.14475 0.20062 0.14676 C 0.20231 0.14784 0.20447 0.14815 0.20602 0.14938 C 0.20988 0.15231 0.21296 0.15602 0.21682 0.1588 C 0.23225 0.16975 0.21852 0.15664 0.23025 0.16697 C 0.24414 0.17901 0.22546 0.16481 0.24367 0.17901 C 0.24506 0.18009 0.2466 0.18056 0.24784 0.18179 C 0.24984 0.1838 0.25108 0.18642 0.25309 0.18843 C 0.25787 0.19275 0.26343 0.19599 0.2679 0.20062 C 0.27068 0.20324 0.27299 0.20633 0.27608 0.20864 C 0.27932 0.21126 0.28333 0.21296 0.28688 0.21543 C 0.29984 0.22469 0.28966 0.2196 0.3017 0.22608 C 0.30494 0.22793 0.31543 0.23256 0.31775 0.23565 C 0.32191 0.24105 0.32022 0.24089 0.32593 0.24228 C 0.32639 0.24244 0.32685 0.24228 0.32731 0.24228 " pathEditMode="relative" ptsTypes="AAAAAAAAAAAAAAAAAAAAAAAAAAAAAAAAA">
                                      <p:cBhvr>
                                        <p:cTn id="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457E-7 3.7037E-6 L -1.23457E-7 3.7037E-6 C -0.00571 0.00895 -0.00972 0.01636 -0.01759 0.02423 C -0.02083 0.02731 -0.025 0.02917 -0.0284 0.03225 C -0.0358 0.03904 -0.04182 0.04753 -0.04985 0.05386 C -0.05988 0.06157 -0.08843 0.08472 -0.10509 0.09552 C -0.10957 0.09846 -0.1142 0.10077 -0.11867 0.10355 C -0.12099 0.10525 -0.12284 0.10756 -0.12531 0.10895 C -0.12886 0.11096 -0.13472 0.11188 -0.13889 0.11296 C -0.14012 0.11343 -0.14151 0.11404 -0.1429 0.11435 C -0.1446 0.11481 -0.14645 0.11512 -0.1483 0.11574 C -0.15093 0.11651 -0.15633 0.11836 -0.15633 0.11836 C -0.15864 0.12022 -0.16096 0.12191 -0.16312 0.12376 C -0.16404 0.12469 -0.16482 0.12562 -0.16574 0.12654 C -0.16744 0.12793 -0.16945 0.12901 -0.17114 0.13055 C -0.17392 0.13302 -0.17654 0.13596 -0.17917 0.13858 L -0.18333 0.14259 L -0.18596 0.14537 C -0.18642 0.14676 -0.18673 0.14815 -0.18735 0.14938 C -0.18796 0.15077 -0.18935 0.15201 -0.18997 0.15339 C -0.19167 0.15741 -0.19182 0.16204 -0.19398 0.16559 L -0.20617 0.18441 C -0.2071 0.18704 -0.20679 0.19043 -0.2088 0.19244 C -0.21019 0.19383 -0.21173 0.19506 -0.21296 0.19645 C -0.21389 0.19784 -0.21466 0.19923 -0.21559 0.20062 C -0.21698 0.20231 -0.21821 0.20432 -0.2196 0.20602 C -0.22083 0.20741 -0.22238 0.20849 -0.22361 0.21003 C -0.22516 0.21173 -0.22624 0.21373 -0.22778 0.21543 C -0.23117 0.21944 -0.23164 0.21929 -0.2358 0.22207 C -0.23735 0.22654 -0.2358 0.22608 -0.23843 0.22608 " pathEditMode="relative" ptsTypes="AAAAAAAAAAAAAAAAAAAAAAAAAAAAAA">
                                      <p:cBhvr>
                                        <p:cTn id="1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1358E-6 1.60494E-6 L -6.91358E-6 1.60494E-6 C -0.00633 -0.00726 -0.0122 -0.01482 -0.01899 -0.02161 C -0.02748 -0.0301 -0.03735 -0.0375 -0.04445 -0.04722 C -0.08056 -0.09676 -0.03041 -0.02948 -0.06729 -0.07408 C -0.07454 -0.08272 -0.0801 -0.09275 -0.08751 -0.10108 C -0.09121 -0.1051 -0.09522 -0.1088 -0.09831 -0.11312 C -0.10417 -0.12145 -0.10865 -0.13056 -0.11451 -0.13874 C -0.11883 -0.14491 -0.12192 -0.14861 -0.12516 -0.15494 C -0.13488 -0.173 -0.12794 -0.16327 -0.13735 -0.17516 C -0.14106 -0.18457 -0.1392 -0.17963 -0.14275 -0.18997 L -0.14399 -0.19398 L -0.14275 -0.22084 " pathEditMode="relative" ptsTypes="AAAAAAAAAAAAA">
                                      <p:cBhvr>
                                        <p:cTn id="2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5.30864E-6 L -3.33333E-6 -5.30864E-6 C 0.02037 -0.0247 0.00972 -0.01374 0.04167 -0.04044 C 0.04722 -0.04507 0.06404 -0.0585 0.06991 -0.06204 C 0.08117 -0.06883 0.0929 -0.0747 0.1037 -0.08226 C 0.11266 -0.08859 0.12053 -0.09677 0.13056 -0.10109 C 0.13596 -0.1034 0.14198 -0.10556 0.14676 -0.10927 C 0.14877 -0.11081 0.15031 -0.11297 0.15216 -0.11467 C 0.1534 -0.11575 0.15509 -0.11621 0.15617 -0.11729 C 0.16883 -0.12995 0.15124 -0.1159 0.16559 -0.12671 C 0.17284 -0.13751 0.16343 -0.12454 0.17238 -0.1335 C 0.17392 -0.13504 0.17485 -0.13735 0.17639 -0.1389 C 0.1784 -0.1409 0.18102 -0.14245 0.18318 -0.1443 C 0.18411 -0.14507 0.18488 -0.14615 0.1858 -0.14692 C 0.18719 -0.148 0.18858 -0.14862 0.18997 -0.1497 C 0.19136 -0.15093 0.19244 -0.15248 0.19398 -0.15371 C 0.19414 -0.15387 0.2105 -0.16637 0.21281 -0.16714 L 0.21682 -0.16853 C 0.22068 -0.171 0.22793 -0.17593 0.23303 -0.17794 C 0.23565 -0.17902 0.23874 -0.17917 0.24105 -0.18072 C 0.24337 -0.18195 0.24553 -0.1835 0.24784 -0.18473 C 0.24908 -0.18535 0.25062 -0.1855 0.25185 -0.18596 C 0.25417 -0.18689 0.25633 -0.18797 0.25864 -0.18874 C 0.26343 -0.19029 0.26852 -0.19075 0.27346 -0.19137 C 0.28673 -0.19584 0.27176 -0.19121 0.30448 -0.19414 C 0.30587 -0.1943 0.3071 -0.19507 0.30849 -0.19553 C 0.31327 -0.20016 0.3108 -0.19862 0.31528 -0.20078 " pathEditMode="relative" ptsTypes="AAAAAAAAAAAAAAAAAAAAAAAAAAA">
                                      <p:cBhvr>
                                        <p:cTn id="2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3827E-7 1.11111E-6 L -4.93827E-7 1.11111E-6 C -0.00972 0.06111 0.00108 0.00047 -0.00818 0.03905 C -0.01095 0.05093 -0.01373 0.07593 -0.01497 0.08472 C -0.01913 0.15602 -0.01312 0.06729 -0.01898 0.12516 C -0.01975 0.13272 -0.01991 0.14043 -0.02021 0.148 C -0.01991 0.19661 -0.01975 0.24506 -0.01898 0.29352 C -0.01883 0.30077 -0.01774 0.30016 -0.0162 0.30556 C -0.01126 0.32408 -0.01543 0.31698 -0.00957 0.32577 C -0.0091 0.32901 -0.00895 0.3321 -0.00818 0.33519 C -0.0054 0.34753 -0.0054 0.33997 -0.0054 0.34476 " pathEditMode="relative" ptsTypes="AAAAAAAAAAA">
                                      <p:cBhvr>
                                        <p:cTn id="3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025E-6 -8.14815E-6 L 3.58025E-6 -8.14815E-6 C 0.00663 0.00077 0.01358 0.00077 0.02006 0.00262 C 0.02901 0.00524 0.03703 0.01018 0.04567 0.01342 C 0.05293 0.01604 0.06018 0.01851 0.06728 0.02144 C 0.08626 0.02931 0.10416 0.03996 0.12376 0.04567 C 0.16203 0.05694 0.16682 0.0591 0.202 0.06728 C 0.21219 0.06975 0.22268 0.07114 0.23287 0.07407 C 0.30077 0.09305 0.24706 0.08178 0.28271 0.08888 C 0.28641 0.09073 0.28981 0.09274 0.29351 0.09428 C 0.29614 0.09536 0.29907 0.09567 0.30154 0.09691 C 0.3179 0.1057 0.30401 0.10185 0.32052 0.1091 C 0.32839 0.11265 0.33688 0.11465 0.34475 0.11851 C 0.34737 0.1199 0.35 0.1216 0.35277 0.12252 C 0.35493 0.1233 0.35725 0.1233 0.35956 0.12391 C 0.36774 0.12592 0.35895 0.1253 0.37037 0.1253 " pathEditMode="relative" ptsTypes="AAAAAAAAAAAAAAAA">
                                      <p:cBhvr>
                                        <p:cTn id="3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2716E-6 -3.7037E-7 L 3.82716E-6 -3.7037E-7 C -0.00494 -0.00046 -0.01003 -0.00077 -0.01482 -0.00123 C -0.02547 -0.00246 -0.04429 -0.00632 -0.05124 -0.00802 C -0.0642 -0.01126 -0.07284 -0.01358 -0.08627 -0.01604 C -0.09213 -0.01713 -0.098 -0.01759 -0.10371 -0.01882 C -0.13472 -0.025 -0.10463 -0.02175 -0.13874 -0.02422 C -0.1929 -0.03256 -0.16729 -0.02963 -0.27485 -0.02422 C -0.27994 -0.02392 -0.28457 -0.02114 -0.28966 -0.02021 C -0.2963 -0.01882 -0.30324 -0.01882 -0.30988 -0.01743 C -0.323 -0.01481 -0.33581 -0.01064 -0.34892 -0.00802 L -0.36914 -0.00401 C -0.3767 -0.00262 -0.38442 -0.00169 -0.39198 -3.7037E-7 C -0.42562 0.00818 -0.39074 0.00402 -0.42439 0.00679 C -0.42793 0.00818 -0.43133 0.01004 -0.43503 0.01081 C -0.44043 0.01189 -0.44584 0.01173 -0.45124 0.0122 C -0.45864 0.01281 -0.46682 0.01389 -0.47408 0.01482 C -0.47732 0.01575 -0.48025 0.01713 -0.48364 0.0176 C -0.49568 0.01899 -0.50278 0.01883 -0.51312 0.01883 " pathEditMode="relative" ptsTypes="AAAAAAAAAAAAAAAAAAA">
                                      <p:cBhvr>
                                        <p:cTn id="4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04" y="2454968"/>
            <a:ext cx="8219809" cy="5479872"/>
          </a:xfrm>
          <a:prstGeom prst="rect">
            <a:avLst/>
          </a:prstGeom>
        </p:spPr>
      </p:pic>
      <p:sp>
        <p:nvSpPr>
          <p:cNvPr id="141" name="Google Shape;141;g1fdd9ba82ed_0_68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fdd9ba82ed_0_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fdd9ba82ed_0_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fdd9ba82ed_0_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fdd9ba82ed_0_68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1fdd9ba82ed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575" y="5308725"/>
            <a:ext cx="2941425" cy="46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fdd9ba82ed_0_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9902" y="628953"/>
            <a:ext cx="3006625" cy="3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fdd9ba82ed_0_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1603" y="6258429"/>
            <a:ext cx="2594910" cy="37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fdd9ba82ed_0_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7125" y="4149220"/>
            <a:ext cx="2412825" cy="109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fdd9ba82ed_0_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5786" y="711501"/>
            <a:ext cx="2412818" cy="2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fdd9ba82ed_0_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09950" y="6661447"/>
            <a:ext cx="2799848" cy="29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fdd9ba82ed_0_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4687" y="4301629"/>
            <a:ext cx="1868192" cy="18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68;g1fdd9ba82ed_0_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3622" y="1373903"/>
            <a:ext cx="1833516" cy="332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69;g1fdd9ba82ed_0_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91487" y="3839796"/>
            <a:ext cx="2594925" cy="26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dd9ba82ed_0_20"/>
          <p:cNvSpPr txBox="1"/>
          <p:nvPr/>
        </p:nvSpPr>
        <p:spPr>
          <a:xfrm>
            <a:off x="4100474" y="5017138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dd9ba82ed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fdd9ba82ed_0_20"/>
          <p:cNvSpPr txBox="1"/>
          <p:nvPr/>
        </p:nvSpPr>
        <p:spPr>
          <a:xfrm>
            <a:off x="289516" y="543548"/>
            <a:ext cx="695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dd9ba82ed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636" y="1328504"/>
            <a:ext cx="9160368" cy="671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fdd9ba82ed_0_20"/>
          <p:cNvSpPr txBox="1"/>
          <p:nvPr/>
        </p:nvSpPr>
        <p:spPr>
          <a:xfrm>
            <a:off x="328961" y="158658"/>
            <a:ext cx="9646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383434"/>
                </a:solidFill>
              </a:rPr>
              <a:t>오시옵소</a:t>
            </a:r>
            <a:endParaRPr sz="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1fdd9ba82ed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637" y="2380427"/>
            <a:ext cx="4223575" cy="780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fdd9ba82ed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3626" y="2380426"/>
            <a:ext cx="3900462" cy="780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dd9ba82ed_0_20"/>
          <p:cNvSpPr txBox="1"/>
          <p:nvPr/>
        </p:nvSpPr>
        <p:spPr>
          <a:xfrm>
            <a:off x="3278025" y="1546588"/>
            <a:ext cx="402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“옷장을 앱속으로”</a:t>
            </a:r>
            <a:endParaRPr sz="2600"/>
          </a:p>
        </p:txBody>
      </p:sp>
      <p:sp>
        <p:nvSpPr>
          <p:cNvPr id="187" name="Google Shape;187;g1fdd9ba82ed_0_20"/>
          <p:cNvSpPr txBox="1"/>
          <p:nvPr/>
        </p:nvSpPr>
        <p:spPr>
          <a:xfrm>
            <a:off x="2771913" y="0"/>
            <a:ext cx="4741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O-Si-Opsso</a:t>
            </a:r>
            <a:endParaRPr sz="6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241</Words>
  <Application>Microsoft Office PowerPoint</Application>
  <PresentationFormat>사용자 지정</PresentationFormat>
  <Paragraphs>87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Libre Baskerville</vt:lpstr>
      <vt:lpstr>Nanum Gothic Coding</vt:lpstr>
      <vt:lpstr>Calibri</vt:lpstr>
      <vt:lpstr>Source Sans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7</cp:revision>
  <dcterms:created xsi:type="dcterms:W3CDTF">2023-01-25T14:53:32Z</dcterms:created>
  <dcterms:modified xsi:type="dcterms:W3CDTF">2023-01-25T08:48:58Z</dcterms:modified>
</cp:coreProperties>
</file>